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8"/>
  </p:notesMasterIdLst>
  <p:sldIdLst>
    <p:sldId id="256" r:id="rId2"/>
    <p:sldId id="257" r:id="rId3"/>
    <p:sldId id="315" r:id="rId4"/>
    <p:sldId id="317" r:id="rId5"/>
    <p:sldId id="259" r:id="rId6"/>
    <p:sldId id="273" r:id="rId7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9"/>
      <p:bold r:id="rId10"/>
      <p:italic r:id="rId11"/>
      <p:boldItalic r:id="rId12"/>
    </p:embeddedFont>
    <p:embeddedFont>
      <p:font typeface="Poppins Medium" panose="00000600000000000000" pitchFamily="2" charset="0"/>
      <p:regular r:id="rId13"/>
      <p:bold r:id="rId14"/>
      <p:italic r:id="rId15"/>
      <p:boldItalic r:id="rId16"/>
    </p:embeddedFont>
    <p:embeddedFont>
      <p:font typeface="Rubik" panose="020B0604020202020204" charset="-79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D2CC13-8E75-4390-A928-DFD6C4326F04}">
  <a:tblStyle styleId="{51D2CC13-8E75-4390-A928-DFD6C4326F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8e8fcb71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8e8fcb71b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7b10447fef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7b10447fef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6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7b10447fef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7b10447fef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8e8fcb71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8e8fcb71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10447fef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10447fef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63375" y="956350"/>
            <a:ext cx="4867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49575" y="3008950"/>
            <a:ext cx="34812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60010" y="-1249360"/>
            <a:ext cx="13908810" cy="8355285"/>
            <a:chOff x="-1560010" y="-1249360"/>
            <a:chExt cx="13908810" cy="8355285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8700" y="3427700"/>
              <a:ext cx="2241025" cy="224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52900" y="4096025"/>
              <a:ext cx="5295900" cy="30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1890687">
              <a:off x="-651026" y="968766"/>
              <a:ext cx="6332477" cy="2878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69350" y="280525"/>
              <a:ext cx="1252900" cy="12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7776260" flipH="1">
              <a:off x="-764754" y="-1096476"/>
              <a:ext cx="1757233" cy="2891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04625" y="2187725"/>
              <a:ext cx="2357751" cy="2357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216600" y="166000"/>
              <a:ext cx="792600" cy="792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6314270" y="-745589"/>
            <a:ext cx="4181087" cy="6451187"/>
            <a:chOff x="6314270" y="-745589"/>
            <a:chExt cx="4181087" cy="6451187"/>
          </a:xfrm>
        </p:grpSpPr>
        <p:pic>
          <p:nvPicPr>
            <p:cNvPr id="30" name="Google Shape;30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282192">
              <a:off x="6485858" y="3397694"/>
              <a:ext cx="3837909" cy="1665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1">
              <a:off x="8380896" y="-745576"/>
              <a:ext cx="1757232" cy="28911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4832225" y="1534088"/>
            <a:ext cx="2808000" cy="75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4755275" y="2212613"/>
            <a:ext cx="2964000" cy="13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2525575" y="-2147974"/>
            <a:ext cx="12171000" cy="8109926"/>
            <a:chOff x="-2525575" y="-2147974"/>
            <a:chExt cx="12171000" cy="8109926"/>
          </a:xfrm>
        </p:grpSpPr>
        <p:pic>
          <p:nvPicPr>
            <p:cNvPr id="56" name="Google Shape;56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1">
              <a:off x="8091175" y="3404763"/>
              <a:ext cx="1554250" cy="255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723643">
              <a:off x="-909485" y="494619"/>
              <a:ext cx="6800270" cy="3222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903680">
              <a:off x="755386" y="1474744"/>
              <a:ext cx="2966054" cy="25097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9282668">
              <a:off x="-2244264" y="-1434484"/>
              <a:ext cx="3828604" cy="217597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-1283710" y="-902679"/>
            <a:ext cx="14126336" cy="7877879"/>
            <a:chOff x="-1283710" y="-902679"/>
            <a:chExt cx="14126336" cy="7877879"/>
          </a:xfrm>
        </p:grpSpPr>
        <p:pic>
          <p:nvPicPr>
            <p:cNvPr id="184" name="Google Shape;184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83750" y="3768125"/>
              <a:ext cx="1849700" cy="184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69250" y="4262275"/>
              <a:ext cx="4773375" cy="2712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7944807">
              <a:off x="-1269736" y="3543120"/>
              <a:ext cx="2767196" cy="1257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7776281" flipH="1">
              <a:off x="-450074" y="-812284"/>
              <a:ext cx="1039072" cy="1709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4"/>
          <p:cNvGrpSpPr/>
          <p:nvPr/>
        </p:nvGrpSpPr>
        <p:grpSpPr>
          <a:xfrm>
            <a:off x="-431922" y="-1102146"/>
            <a:ext cx="10841182" cy="6268871"/>
            <a:chOff x="-431922" y="-1102146"/>
            <a:chExt cx="10841182" cy="6268871"/>
          </a:xfrm>
        </p:grpSpPr>
        <p:pic>
          <p:nvPicPr>
            <p:cNvPr id="235" name="Google Shape;23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3485154">
              <a:off x="152949" y="4203389"/>
              <a:ext cx="810380" cy="810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017854">
              <a:off x="8519986" y="2441402"/>
              <a:ext cx="1371751" cy="2283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261567">
              <a:off x="7988554" y="239095"/>
              <a:ext cx="884441" cy="884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302190">
              <a:off x="-302603" y="-649076"/>
              <a:ext cx="2683029" cy="12137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7"/>
          <p:cNvGrpSpPr/>
          <p:nvPr/>
        </p:nvGrpSpPr>
        <p:grpSpPr>
          <a:xfrm>
            <a:off x="-872893" y="1369971"/>
            <a:ext cx="4858043" cy="6001204"/>
            <a:chOff x="-872893" y="1369971"/>
            <a:chExt cx="4858043" cy="6001204"/>
          </a:xfrm>
        </p:grpSpPr>
        <p:pic>
          <p:nvPicPr>
            <p:cNvPr id="347" name="Google Shape;34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859885" flipH="1">
              <a:off x="-108899" y="2787598"/>
              <a:ext cx="1502093" cy="2577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208277">
              <a:off x="-42741" y="1874209"/>
              <a:ext cx="2342932" cy="1982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049149" flipH="1">
              <a:off x="986643" y="4455797"/>
              <a:ext cx="3596914" cy="20442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8"/>
          <p:cNvGrpSpPr/>
          <p:nvPr/>
        </p:nvGrpSpPr>
        <p:grpSpPr>
          <a:xfrm>
            <a:off x="6560500" y="-1128826"/>
            <a:ext cx="3351143" cy="3652324"/>
            <a:chOff x="6560500" y="-1128826"/>
            <a:chExt cx="3351143" cy="3652324"/>
          </a:xfrm>
        </p:grpSpPr>
        <p:pic>
          <p:nvPicPr>
            <p:cNvPr id="352" name="Google Shape;35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9734620" flipH="1">
              <a:off x="6743315" y="-724625"/>
              <a:ext cx="2909019" cy="1653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2314110">
              <a:off x="7038849" y="533693"/>
              <a:ext cx="2783852" cy="1259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8"/>
            <p:cNvPicPr preferRelativeResize="0"/>
            <p:nvPr/>
          </p:nvPicPr>
          <p:blipFill rotWithShape="1">
            <a:blip r:embed="rId5">
              <a:alphaModFix/>
            </a:blip>
            <a:srcRect l="-2210" t="2470" r="2209" b="-2469"/>
            <a:stretch/>
          </p:blipFill>
          <p:spPr>
            <a:xfrm flipH="1">
              <a:off x="8231848" y="54980"/>
              <a:ext cx="964353" cy="969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6"/>
          <p:cNvGrpSpPr/>
          <p:nvPr/>
        </p:nvGrpSpPr>
        <p:grpSpPr>
          <a:xfrm>
            <a:off x="-580551" y="-866846"/>
            <a:ext cx="11744645" cy="7343832"/>
            <a:chOff x="-580551" y="-866846"/>
            <a:chExt cx="11744645" cy="7343832"/>
          </a:xfrm>
        </p:grpSpPr>
        <p:pic>
          <p:nvPicPr>
            <p:cNvPr id="49" name="Google Shape;49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282193" flipH="1">
              <a:off x="7047947" y="-405619"/>
              <a:ext cx="2216482" cy="962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1" flipH="1">
              <a:off x="-580551" y="-866838"/>
              <a:ext cx="1145425" cy="18845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139234">
              <a:off x="7218611" y="3208916"/>
              <a:ext cx="3828605" cy="21759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73918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Char char="●"/>
              <a:def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5" r:id="rId5"/>
    <p:sldLayoutId id="2147483670" r:id="rId6"/>
    <p:sldLayoutId id="2147483683" r:id="rId7"/>
    <p:sldLayoutId id="2147483684" r:id="rId8"/>
    <p:sldLayoutId id="214748368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miro.com/app/board/o9J_llkMD0g=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>
            <a:spLocks noGrp="1"/>
          </p:cNvSpPr>
          <p:nvPr>
            <p:ph type="subTitle" idx="1"/>
          </p:nvPr>
        </p:nvSpPr>
        <p:spPr>
          <a:xfrm>
            <a:off x="4949575" y="3008950"/>
            <a:ext cx="34812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version</a:t>
            </a:r>
            <a:endParaRPr dirty="0"/>
          </a:p>
        </p:txBody>
      </p:sp>
      <p:sp>
        <p:nvSpPr>
          <p:cNvPr id="364" name="Google Shape;364;p41"/>
          <p:cNvSpPr txBox="1">
            <a:spLocks noGrp="1"/>
          </p:cNvSpPr>
          <p:nvPr>
            <p:ph type="ctrTitle"/>
          </p:nvPr>
        </p:nvSpPr>
        <p:spPr>
          <a:xfrm>
            <a:off x="3434391" y="1545450"/>
            <a:ext cx="5709609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“MEMORAMA”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“MEMORAMA”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70" name="Google Shape;370;p42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7006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dirty="0"/>
              <a:t>BIENVENIDO A MEMORAMA.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endParaRPr lang="en" dirty="0"/>
          </a:p>
          <a:p>
            <a:pPr marL="285750" indent="-285750">
              <a:buClr>
                <a:schemeClr val="bg1"/>
              </a:buClr>
              <a:buSzPct val="33000"/>
              <a:buFont typeface="Wingdings" panose="05000000000000000000" pitchFamily="2" charset="2"/>
              <a:buChar char="q"/>
            </a:pPr>
            <a:r>
              <a:rPr lang="es-ES" dirty="0"/>
              <a:t>Es un juego de memoria en donde tendrá oportunidad  de seleccionar dos cartas por turno.</a:t>
            </a:r>
          </a:p>
          <a:p>
            <a:pPr marL="285750" indent="-285750">
              <a:buClr>
                <a:schemeClr val="bg1"/>
              </a:buClr>
              <a:buSzPct val="33000"/>
              <a:buFont typeface="Wingdings" panose="05000000000000000000" pitchFamily="2" charset="2"/>
              <a:buChar char="q"/>
            </a:pPr>
            <a:r>
              <a:rPr lang="es-ES" dirty="0"/>
              <a:t>Si las dos cartas coinciden permanecerán descubiertas. </a:t>
            </a:r>
          </a:p>
          <a:p>
            <a:pPr marL="285750" indent="-285750">
              <a:buClr>
                <a:schemeClr val="bg1"/>
              </a:buClr>
              <a:buSzPct val="33000"/>
              <a:buFont typeface="Wingdings" panose="05000000000000000000" pitchFamily="2" charset="2"/>
              <a:buChar char="q"/>
            </a:pPr>
            <a:r>
              <a:rPr lang="es-ES" dirty="0"/>
              <a:t>Tiene un número limitado de oportunidades por lo que </a:t>
            </a:r>
          </a:p>
          <a:p>
            <a:pPr marL="0" indent="0">
              <a:buClr>
                <a:schemeClr val="bg1"/>
              </a:buClr>
              <a:buSzPct val="33000"/>
              <a:buNone/>
            </a:pPr>
            <a:r>
              <a:rPr lang="es-ES" dirty="0"/>
              <a:t>     que no deberá de desperdiciarlos.</a:t>
            </a:r>
          </a:p>
          <a:p>
            <a:pPr marL="285750" indent="-285750">
              <a:buClr>
                <a:schemeClr val="bg1"/>
              </a:buClr>
              <a:buSzPct val="33000"/>
              <a:buFont typeface="Wingdings" panose="05000000000000000000" pitchFamily="2" charset="2"/>
              <a:buChar char="q"/>
            </a:pPr>
            <a:r>
              <a:rPr lang="es-ES" dirty="0"/>
              <a:t>Podrás seleccionar la carta correspondiente con números </a:t>
            </a:r>
          </a:p>
          <a:p>
            <a:pPr marL="0" indent="0">
              <a:buClr>
                <a:schemeClr val="bg1"/>
              </a:buClr>
              <a:buSzPct val="33000"/>
              <a:buNone/>
            </a:pPr>
            <a:r>
              <a:rPr lang="es-ES" dirty="0"/>
              <a:t>     del 1 al 16.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1F3DDA-FBD6-462D-A1C5-59C6776F6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38" y="3797765"/>
            <a:ext cx="1062412" cy="118990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610826-A384-4D8C-A8AF-7EE5BFB7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81" y="3932428"/>
            <a:ext cx="969348" cy="9205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930570-8CC9-4C5C-8751-974241CBD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231" y="3853173"/>
            <a:ext cx="951058" cy="10790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</a:t>
            </a:r>
            <a:endParaRPr dirty="0"/>
          </a:p>
        </p:txBody>
      </p:sp>
      <p:grpSp>
        <p:nvGrpSpPr>
          <p:cNvPr id="825" name="Google Shape;825;p59"/>
          <p:cNvGrpSpPr/>
          <p:nvPr/>
        </p:nvGrpSpPr>
        <p:grpSpPr>
          <a:xfrm>
            <a:off x="2347389" y="2119040"/>
            <a:ext cx="4449896" cy="1515356"/>
            <a:chOff x="6894650" y="2574740"/>
            <a:chExt cx="1445100" cy="492111"/>
          </a:xfrm>
        </p:grpSpPr>
        <p:sp>
          <p:nvSpPr>
            <p:cNvPr id="826" name="Google Shape;826;p59"/>
            <p:cNvSpPr/>
            <p:nvPr/>
          </p:nvSpPr>
          <p:spPr>
            <a:xfrm>
              <a:off x="7151862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7664213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6895687" y="2575804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9"/>
            <p:cNvSpPr/>
            <p:nvPr/>
          </p:nvSpPr>
          <p:spPr>
            <a:xfrm>
              <a:off x="739953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791188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1" name="Google Shape;831;p59"/>
            <p:cNvCxnSpPr/>
            <p:nvPr/>
          </p:nvCxnSpPr>
          <p:spPr>
            <a:xfrm>
              <a:off x="6894650" y="2821921"/>
              <a:ext cx="144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32" name="Google Shape;832;p59"/>
          <p:cNvSpPr txBox="1"/>
          <p:nvPr/>
        </p:nvSpPr>
        <p:spPr>
          <a:xfrm>
            <a:off x="2513550" y="2313225"/>
            <a:ext cx="99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STEP 1</a:t>
            </a:r>
            <a:endParaRPr sz="1800" b="1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3" name="Google Shape;833;p59"/>
          <p:cNvSpPr txBox="1"/>
          <p:nvPr/>
        </p:nvSpPr>
        <p:spPr>
          <a:xfrm>
            <a:off x="4074150" y="2313225"/>
            <a:ext cx="99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STEP 3</a:t>
            </a:r>
            <a:endParaRPr sz="1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4" name="Google Shape;834;p59"/>
          <p:cNvSpPr txBox="1"/>
          <p:nvPr/>
        </p:nvSpPr>
        <p:spPr>
          <a:xfrm>
            <a:off x="5634750" y="2313225"/>
            <a:ext cx="99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STEP 5</a:t>
            </a:r>
            <a:endParaRPr sz="1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5" name="Google Shape;835;p59"/>
          <p:cNvSpPr txBox="1"/>
          <p:nvPr/>
        </p:nvSpPr>
        <p:spPr>
          <a:xfrm>
            <a:off x="4854863" y="3113075"/>
            <a:ext cx="99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6"/>
                </a:solidFill>
                <a:latin typeface="Rubik"/>
                <a:ea typeface="Rubik"/>
                <a:cs typeface="Rubik"/>
                <a:sym typeface="Rubik"/>
              </a:rPr>
              <a:t>STEP 4</a:t>
            </a:r>
            <a:endParaRPr sz="1800" b="1" dirty="0">
              <a:solidFill>
                <a:schemeClr val="accent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6" name="Google Shape;836;p59"/>
          <p:cNvSpPr txBox="1"/>
          <p:nvPr/>
        </p:nvSpPr>
        <p:spPr>
          <a:xfrm>
            <a:off x="3293413" y="3113075"/>
            <a:ext cx="995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STEP 2</a:t>
            </a:r>
            <a:endParaRPr sz="1800" b="1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7" name="Google Shape;837;p59"/>
          <p:cNvSpPr txBox="1"/>
          <p:nvPr/>
        </p:nvSpPr>
        <p:spPr>
          <a:xfrm>
            <a:off x="711233" y="1382131"/>
            <a:ext cx="221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Definición de Juego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8" name="Google Shape;838;p59"/>
          <p:cNvSpPr txBox="1"/>
          <p:nvPr/>
        </p:nvSpPr>
        <p:spPr>
          <a:xfrm>
            <a:off x="3388875" y="1382131"/>
            <a:ext cx="221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Contar con código Guía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9" name="Google Shape;839;p59"/>
          <p:cNvSpPr txBox="1"/>
          <p:nvPr/>
        </p:nvSpPr>
        <p:spPr>
          <a:xfrm>
            <a:off x="6050927" y="1371492"/>
            <a:ext cx="236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Encontrar las mejoras para perfeccionar el proyecto</a:t>
            </a:r>
          </a:p>
        </p:txBody>
      </p:sp>
      <p:sp>
        <p:nvSpPr>
          <p:cNvPr id="840" name="Google Shape;840;p59"/>
          <p:cNvSpPr txBox="1"/>
          <p:nvPr/>
        </p:nvSpPr>
        <p:spPr>
          <a:xfrm>
            <a:off x="5995877" y="3627925"/>
            <a:ext cx="247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Energía al máximo con el codeo</a:t>
            </a: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1" name="Google Shape;841;p59"/>
          <p:cNvSpPr txBox="1"/>
          <p:nvPr/>
        </p:nvSpPr>
        <p:spPr>
          <a:xfrm>
            <a:off x="711225" y="3627925"/>
            <a:ext cx="233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MX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Pseudocodigo</a:t>
            </a:r>
            <a:r>
              <a:rPr lang="es-MX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y funcionalidades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42" name="Google Shape;842;p59"/>
          <p:cNvCxnSpPr>
            <a:stCxn id="837" idx="2"/>
          </p:cNvCxnSpPr>
          <p:nvPr/>
        </p:nvCxnSpPr>
        <p:spPr>
          <a:xfrm rot="-5400000" flipH="1">
            <a:off x="2142083" y="1673131"/>
            <a:ext cx="208500" cy="857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43" name="Google Shape;843;p59"/>
          <p:cNvCxnSpPr>
            <a:endCxn id="841" idx="0"/>
          </p:cNvCxnSpPr>
          <p:nvPr/>
        </p:nvCxnSpPr>
        <p:spPr>
          <a:xfrm flipH="1">
            <a:off x="1876425" y="3455125"/>
            <a:ext cx="1522800" cy="1728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4" name="Google Shape;844;p59"/>
          <p:cNvCxnSpPr>
            <a:endCxn id="840" idx="0"/>
          </p:cNvCxnSpPr>
          <p:nvPr/>
        </p:nvCxnSpPr>
        <p:spPr>
          <a:xfrm>
            <a:off x="5802677" y="3450625"/>
            <a:ext cx="1431300" cy="1773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5" name="Google Shape;845;p59"/>
          <p:cNvCxnSpPr>
            <a:endCxn id="839" idx="2"/>
          </p:cNvCxnSpPr>
          <p:nvPr/>
        </p:nvCxnSpPr>
        <p:spPr>
          <a:xfrm rot="10800000" flipH="1">
            <a:off x="6465077" y="1987092"/>
            <a:ext cx="768900" cy="215700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46" name="Google Shape;846;p59"/>
          <p:cNvCxnSpPr/>
          <p:nvPr/>
        </p:nvCxnSpPr>
        <p:spPr>
          <a:xfrm>
            <a:off x="4572338" y="1921531"/>
            <a:ext cx="0" cy="127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86A9659C-6777-4D33-99DF-6BCB4CEC3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14" y="4135125"/>
            <a:ext cx="841321" cy="87180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B738863-C3A8-41E0-8469-FA793E1DC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085" y="4024165"/>
            <a:ext cx="1122890" cy="1121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4078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7" name="Google Shape;917;p62"/>
          <p:cNvCxnSpPr>
            <a:cxnSpLocks/>
            <a:stCxn id="918" idx="1"/>
          </p:cNvCxnSpPr>
          <p:nvPr/>
        </p:nvCxnSpPr>
        <p:spPr>
          <a:xfrm rot="10800000">
            <a:off x="5396658" y="3274885"/>
            <a:ext cx="563339" cy="944648"/>
          </a:xfrm>
          <a:prstGeom prst="bentConnector2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" name="Google Shape;919;p62"/>
          <p:cNvCxnSpPr>
            <a:cxnSpLocks/>
            <a:stCxn id="920" idx="3"/>
          </p:cNvCxnSpPr>
          <p:nvPr/>
        </p:nvCxnSpPr>
        <p:spPr>
          <a:xfrm>
            <a:off x="3250525" y="2025139"/>
            <a:ext cx="923739" cy="66417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62"/>
          <p:cNvCxnSpPr>
            <a:cxnSpLocks/>
          </p:cNvCxnSpPr>
          <p:nvPr/>
        </p:nvCxnSpPr>
        <p:spPr>
          <a:xfrm rot="10800000" flipV="1">
            <a:off x="4668551" y="1929263"/>
            <a:ext cx="1224923" cy="3523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Google Shape;927;p62"/>
          <p:cNvSpPr txBox="1">
            <a:spLocks noGrp="1"/>
          </p:cNvSpPr>
          <p:nvPr>
            <p:ph type="title"/>
          </p:nvPr>
        </p:nvSpPr>
        <p:spPr>
          <a:xfrm>
            <a:off x="461348" y="357224"/>
            <a:ext cx="38587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RETOS </a:t>
            </a:r>
            <a:endParaRPr dirty="0"/>
          </a:p>
        </p:txBody>
      </p:sp>
      <p:sp>
        <p:nvSpPr>
          <p:cNvPr id="920" name="Google Shape;920;p62"/>
          <p:cNvSpPr txBox="1"/>
          <p:nvPr/>
        </p:nvSpPr>
        <p:spPr>
          <a:xfrm>
            <a:off x="1371025" y="1717377"/>
            <a:ext cx="1879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Impresión de Emojis 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6" name="Google Shape;926;p62"/>
          <p:cNvSpPr txBox="1"/>
          <p:nvPr/>
        </p:nvSpPr>
        <p:spPr>
          <a:xfrm>
            <a:off x="5994314" y="2230948"/>
            <a:ext cx="202236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Crear una evaluación en donde se comparan las cartas iguales 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2" name="Google Shape;922;p62"/>
          <p:cNvSpPr txBox="1"/>
          <p:nvPr/>
        </p:nvSpPr>
        <p:spPr>
          <a:xfrm>
            <a:off x="1270184" y="2622048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Ocultar imágenes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4" name="Google Shape;924;p62"/>
          <p:cNvSpPr txBox="1"/>
          <p:nvPr/>
        </p:nvSpPr>
        <p:spPr>
          <a:xfrm>
            <a:off x="5945350" y="1442225"/>
            <a:ext cx="2022364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Investigación en documentación e impresión de uni códigos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932" name="Google Shape;932;p62"/>
          <p:cNvGrpSpPr/>
          <p:nvPr/>
        </p:nvGrpSpPr>
        <p:grpSpPr>
          <a:xfrm>
            <a:off x="3626161" y="1848039"/>
            <a:ext cx="1891676" cy="1890377"/>
            <a:chOff x="3711763" y="1851850"/>
            <a:chExt cx="436675" cy="436375"/>
          </a:xfrm>
        </p:grpSpPr>
        <p:sp>
          <p:nvSpPr>
            <p:cNvPr id="933" name="Google Shape;933;p62"/>
            <p:cNvSpPr/>
            <p:nvPr/>
          </p:nvSpPr>
          <p:spPr>
            <a:xfrm>
              <a:off x="3711763" y="1851850"/>
              <a:ext cx="436675" cy="436375"/>
            </a:xfrm>
            <a:custGeom>
              <a:avLst/>
              <a:gdLst/>
              <a:ahLst/>
              <a:cxnLst/>
              <a:rect l="l" t="t" r="r" b="b"/>
              <a:pathLst>
                <a:path w="17467" h="17455" extrusionOk="0">
                  <a:moveTo>
                    <a:pt x="8728" y="0"/>
                  </a:moveTo>
                  <a:cubicBezTo>
                    <a:pt x="3906" y="0"/>
                    <a:pt x="0" y="3906"/>
                    <a:pt x="0" y="8728"/>
                  </a:cubicBezTo>
                  <a:cubicBezTo>
                    <a:pt x="0" y="13550"/>
                    <a:pt x="3906" y="17455"/>
                    <a:pt x="8728" y="17455"/>
                  </a:cubicBezTo>
                  <a:cubicBezTo>
                    <a:pt x="13550" y="17455"/>
                    <a:pt x="17467" y="13550"/>
                    <a:pt x="17467" y="8728"/>
                  </a:cubicBezTo>
                  <a:cubicBezTo>
                    <a:pt x="17467" y="3906"/>
                    <a:pt x="13550" y="0"/>
                    <a:pt x="8728" y="0"/>
                  </a:cubicBezTo>
                  <a:close/>
                </a:path>
              </a:pathLst>
            </a:custGeom>
            <a:solidFill>
              <a:srgbClr val="FFE1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2"/>
            <p:cNvSpPr/>
            <p:nvPr/>
          </p:nvSpPr>
          <p:spPr>
            <a:xfrm>
              <a:off x="3711763" y="1900650"/>
              <a:ext cx="387575" cy="387575"/>
            </a:xfrm>
            <a:custGeom>
              <a:avLst/>
              <a:gdLst/>
              <a:ahLst/>
              <a:cxnLst/>
              <a:rect l="l" t="t" r="r" b="b"/>
              <a:pathLst>
                <a:path w="15503" h="15503" extrusionOk="0">
                  <a:moveTo>
                    <a:pt x="3227" y="1"/>
                  </a:moveTo>
                  <a:cubicBezTo>
                    <a:pt x="1263" y="1596"/>
                    <a:pt x="0" y="4037"/>
                    <a:pt x="0" y="6776"/>
                  </a:cubicBezTo>
                  <a:cubicBezTo>
                    <a:pt x="0" y="11598"/>
                    <a:pt x="3906" y="15503"/>
                    <a:pt x="8728" y="15503"/>
                  </a:cubicBezTo>
                  <a:cubicBezTo>
                    <a:pt x="11466" y="15503"/>
                    <a:pt x="13907" y="14253"/>
                    <a:pt x="15502" y="12276"/>
                  </a:cubicBezTo>
                  <a:lnTo>
                    <a:pt x="15502" y="12276"/>
                  </a:lnTo>
                  <a:cubicBezTo>
                    <a:pt x="14002" y="13503"/>
                    <a:pt x="12085" y="14241"/>
                    <a:pt x="10002" y="14241"/>
                  </a:cubicBezTo>
                  <a:cubicBezTo>
                    <a:pt x="5180" y="14241"/>
                    <a:pt x="1263" y="10336"/>
                    <a:pt x="1263" y="5502"/>
                  </a:cubicBezTo>
                  <a:cubicBezTo>
                    <a:pt x="1263" y="3418"/>
                    <a:pt x="2001" y="1501"/>
                    <a:pt x="3227" y="1"/>
                  </a:cubicBezTo>
                  <a:close/>
                </a:path>
              </a:pathLst>
            </a:custGeom>
            <a:solidFill>
              <a:srgbClr val="FFD1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3802388" y="2098125"/>
              <a:ext cx="255425" cy="112725"/>
            </a:xfrm>
            <a:custGeom>
              <a:avLst/>
              <a:gdLst/>
              <a:ahLst/>
              <a:cxnLst/>
              <a:rect l="l" t="t" r="r" b="b"/>
              <a:pathLst>
                <a:path w="10217" h="4509" extrusionOk="0">
                  <a:moveTo>
                    <a:pt x="296" y="1"/>
                  </a:moveTo>
                  <a:cubicBezTo>
                    <a:pt x="130" y="1"/>
                    <a:pt x="1" y="183"/>
                    <a:pt x="54" y="365"/>
                  </a:cubicBezTo>
                  <a:cubicBezTo>
                    <a:pt x="733" y="2770"/>
                    <a:pt x="2733" y="4508"/>
                    <a:pt x="5115" y="4508"/>
                  </a:cubicBezTo>
                  <a:cubicBezTo>
                    <a:pt x="7484" y="4508"/>
                    <a:pt x="9484" y="2770"/>
                    <a:pt x="10163" y="365"/>
                  </a:cubicBezTo>
                  <a:cubicBezTo>
                    <a:pt x="10216" y="183"/>
                    <a:pt x="10087" y="1"/>
                    <a:pt x="9930" y="1"/>
                  </a:cubicBezTo>
                  <a:cubicBezTo>
                    <a:pt x="9913" y="1"/>
                    <a:pt x="9895" y="3"/>
                    <a:pt x="9877" y="8"/>
                  </a:cubicBezTo>
                  <a:cubicBezTo>
                    <a:pt x="8401" y="365"/>
                    <a:pt x="6793" y="555"/>
                    <a:pt x="5103" y="555"/>
                  </a:cubicBezTo>
                  <a:cubicBezTo>
                    <a:pt x="3424" y="555"/>
                    <a:pt x="1817" y="365"/>
                    <a:pt x="352" y="8"/>
                  </a:cubicBezTo>
                  <a:cubicBezTo>
                    <a:pt x="333" y="3"/>
                    <a:pt x="314" y="1"/>
                    <a:pt x="296" y="1"/>
                  </a:cubicBez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2"/>
            <p:cNvSpPr/>
            <p:nvPr/>
          </p:nvSpPr>
          <p:spPr>
            <a:xfrm>
              <a:off x="3802388" y="2098125"/>
              <a:ext cx="255425" cy="62700"/>
            </a:xfrm>
            <a:custGeom>
              <a:avLst/>
              <a:gdLst/>
              <a:ahLst/>
              <a:cxnLst/>
              <a:rect l="l" t="t" r="r" b="b"/>
              <a:pathLst>
                <a:path w="10217" h="2508" extrusionOk="0">
                  <a:moveTo>
                    <a:pt x="296" y="1"/>
                  </a:moveTo>
                  <a:cubicBezTo>
                    <a:pt x="131" y="1"/>
                    <a:pt x="1" y="184"/>
                    <a:pt x="54" y="377"/>
                  </a:cubicBezTo>
                  <a:cubicBezTo>
                    <a:pt x="233" y="996"/>
                    <a:pt x="495" y="1579"/>
                    <a:pt x="840" y="2103"/>
                  </a:cubicBezTo>
                  <a:cubicBezTo>
                    <a:pt x="2245" y="2365"/>
                    <a:pt x="3662" y="2508"/>
                    <a:pt x="5103" y="2508"/>
                  </a:cubicBezTo>
                  <a:cubicBezTo>
                    <a:pt x="6555" y="2508"/>
                    <a:pt x="7972" y="2365"/>
                    <a:pt x="9377" y="2103"/>
                  </a:cubicBezTo>
                  <a:cubicBezTo>
                    <a:pt x="9722" y="1579"/>
                    <a:pt x="9984" y="996"/>
                    <a:pt x="10163" y="377"/>
                  </a:cubicBezTo>
                  <a:cubicBezTo>
                    <a:pt x="10216" y="184"/>
                    <a:pt x="10087" y="1"/>
                    <a:pt x="9921" y="1"/>
                  </a:cubicBezTo>
                  <a:cubicBezTo>
                    <a:pt x="9903" y="1"/>
                    <a:pt x="9884" y="3"/>
                    <a:pt x="9865" y="8"/>
                  </a:cubicBezTo>
                  <a:cubicBezTo>
                    <a:pt x="8401" y="365"/>
                    <a:pt x="6793" y="555"/>
                    <a:pt x="5103" y="555"/>
                  </a:cubicBezTo>
                  <a:cubicBezTo>
                    <a:pt x="3424" y="555"/>
                    <a:pt x="1817" y="365"/>
                    <a:pt x="352" y="8"/>
                  </a:cubicBezTo>
                  <a:cubicBezTo>
                    <a:pt x="333" y="3"/>
                    <a:pt x="314" y="1"/>
                    <a:pt x="296" y="1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2"/>
            <p:cNvSpPr/>
            <p:nvPr/>
          </p:nvSpPr>
          <p:spPr>
            <a:xfrm>
              <a:off x="3838563" y="1985500"/>
              <a:ext cx="35150" cy="63725"/>
            </a:xfrm>
            <a:custGeom>
              <a:avLst/>
              <a:gdLst/>
              <a:ahLst/>
              <a:cxnLst/>
              <a:rect l="l" t="t" r="r" b="b"/>
              <a:pathLst>
                <a:path w="1406" h="2549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lnTo>
                    <a:pt x="1" y="1846"/>
                  </a:lnTo>
                  <a:cubicBezTo>
                    <a:pt x="1" y="2239"/>
                    <a:pt x="310" y="2548"/>
                    <a:pt x="703" y="2548"/>
                  </a:cubicBezTo>
                  <a:cubicBezTo>
                    <a:pt x="1096" y="2548"/>
                    <a:pt x="1405" y="2239"/>
                    <a:pt x="1405" y="1846"/>
                  </a:cubicBezTo>
                  <a:lnTo>
                    <a:pt x="1405" y="703"/>
                  </a:lnTo>
                  <a:cubicBezTo>
                    <a:pt x="1405" y="310"/>
                    <a:pt x="1096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2"/>
            <p:cNvSpPr/>
            <p:nvPr/>
          </p:nvSpPr>
          <p:spPr>
            <a:xfrm>
              <a:off x="3852563" y="1985500"/>
              <a:ext cx="21150" cy="49725"/>
            </a:xfrm>
            <a:custGeom>
              <a:avLst/>
              <a:gdLst/>
              <a:ahLst/>
              <a:cxnLst/>
              <a:rect l="l" t="t" r="r" b="b"/>
              <a:pathLst>
                <a:path w="846" h="1989" extrusionOk="0">
                  <a:moveTo>
                    <a:pt x="143" y="0"/>
                  </a:moveTo>
                  <a:cubicBezTo>
                    <a:pt x="95" y="0"/>
                    <a:pt x="48" y="0"/>
                    <a:pt x="0" y="12"/>
                  </a:cubicBezTo>
                  <a:lnTo>
                    <a:pt x="0" y="1560"/>
                  </a:lnTo>
                  <a:cubicBezTo>
                    <a:pt x="0" y="1798"/>
                    <a:pt x="191" y="1989"/>
                    <a:pt x="429" y="1989"/>
                  </a:cubicBezTo>
                  <a:cubicBezTo>
                    <a:pt x="655" y="1989"/>
                    <a:pt x="845" y="1798"/>
                    <a:pt x="845" y="1560"/>
                  </a:cubicBezTo>
                  <a:lnTo>
                    <a:pt x="845" y="703"/>
                  </a:lnTo>
                  <a:cubicBezTo>
                    <a:pt x="845" y="322"/>
                    <a:pt x="536" y="0"/>
                    <a:pt x="143" y="0"/>
                  </a:cubicBez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2"/>
            <p:cNvSpPr/>
            <p:nvPr/>
          </p:nvSpPr>
          <p:spPr>
            <a:xfrm>
              <a:off x="3986488" y="1985500"/>
              <a:ext cx="35150" cy="63725"/>
            </a:xfrm>
            <a:custGeom>
              <a:avLst/>
              <a:gdLst/>
              <a:ahLst/>
              <a:cxnLst/>
              <a:rect l="l" t="t" r="r" b="b"/>
              <a:pathLst>
                <a:path w="1406" h="2549" extrusionOk="0">
                  <a:moveTo>
                    <a:pt x="703" y="0"/>
                  </a:moveTo>
                  <a:cubicBezTo>
                    <a:pt x="310" y="0"/>
                    <a:pt x="1" y="310"/>
                    <a:pt x="1" y="703"/>
                  </a:cubicBezTo>
                  <a:lnTo>
                    <a:pt x="1" y="1846"/>
                  </a:lnTo>
                  <a:cubicBezTo>
                    <a:pt x="1" y="2239"/>
                    <a:pt x="310" y="2548"/>
                    <a:pt x="703" y="2548"/>
                  </a:cubicBezTo>
                  <a:cubicBezTo>
                    <a:pt x="1084" y="2548"/>
                    <a:pt x="1406" y="2239"/>
                    <a:pt x="1406" y="1846"/>
                  </a:cubicBezTo>
                  <a:lnTo>
                    <a:pt x="1406" y="703"/>
                  </a:lnTo>
                  <a:cubicBezTo>
                    <a:pt x="1406" y="310"/>
                    <a:pt x="1084" y="0"/>
                    <a:pt x="703" y="0"/>
                  </a:cubicBezTo>
                  <a:close/>
                </a:path>
              </a:pathLst>
            </a:custGeom>
            <a:solidFill>
              <a:srgbClr val="7D50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2"/>
            <p:cNvSpPr/>
            <p:nvPr/>
          </p:nvSpPr>
          <p:spPr>
            <a:xfrm>
              <a:off x="4000488" y="1985500"/>
              <a:ext cx="21150" cy="49725"/>
            </a:xfrm>
            <a:custGeom>
              <a:avLst/>
              <a:gdLst/>
              <a:ahLst/>
              <a:cxnLst/>
              <a:rect l="l" t="t" r="r" b="b"/>
              <a:pathLst>
                <a:path w="846" h="1989" extrusionOk="0">
                  <a:moveTo>
                    <a:pt x="143" y="0"/>
                  </a:moveTo>
                  <a:cubicBezTo>
                    <a:pt x="96" y="0"/>
                    <a:pt x="48" y="0"/>
                    <a:pt x="1" y="12"/>
                  </a:cubicBezTo>
                  <a:lnTo>
                    <a:pt x="1" y="1560"/>
                  </a:lnTo>
                  <a:cubicBezTo>
                    <a:pt x="1" y="1798"/>
                    <a:pt x="191" y="1989"/>
                    <a:pt x="417" y="1989"/>
                  </a:cubicBezTo>
                  <a:cubicBezTo>
                    <a:pt x="655" y="1989"/>
                    <a:pt x="846" y="1798"/>
                    <a:pt x="846" y="1560"/>
                  </a:cubicBezTo>
                  <a:lnTo>
                    <a:pt x="846" y="703"/>
                  </a:lnTo>
                  <a:cubicBezTo>
                    <a:pt x="846" y="322"/>
                    <a:pt x="524" y="0"/>
                    <a:pt x="143" y="0"/>
                  </a:cubicBezTo>
                  <a:close/>
                </a:path>
              </a:pathLst>
            </a:custGeom>
            <a:solidFill>
              <a:srgbClr val="9C6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2"/>
            <p:cNvSpPr/>
            <p:nvPr/>
          </p:nvSpPr>
          <p:spPr>
            <a:xfrm>
              <a:off x="3825763" y="2101575"/>
              <a:ext cx="208675" cy="39025"/>
            </a:xfrm>
            <a:custGeom>
              <a:avLst/>
              <a:gdLst/>
              <a:ahLst/>
              <a:cxnLst/>
              <a:rect l="l" t="t" r="r" b="b"/>
              <a:pathLst>
                <a:path w="8347" h="1561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298"/>
                    <a:pt x="239" y="572"/>
                    <a:pt x="382" y="834"/>
                  </a:cubicBezTo>
                  <a:cubicBezTo>
                    <a:pt x="560" y="1144"/>
                    <a:pt x="870" y="1334"/>
                    <a:pt x="1191" y="1370"/>
                  </a:cubicBezTo>
                  <a:cubicBezTo>
                    <a:pt x="2167" y="1489"/>
                    <a:pt x="3168" y="1560"/>
                    <a:pt x="4168" y="1560"/>
                  </a:cubicBezTo>
                  <a:cubicBezTo>
                    <a:pt x="5180" y="1560"/>
                    <a:pt x="6180" y="1489"/>
                    <a:pt x="7156" y="1370"/>
                  </a:cubicBezTo>
                  <a:cubicBezTo>
                    <a:pt x="7478" y="1334"/>
                    <a:pt x="7787" y="1144"/>
                    <a:pt x="7966" y="834"/>
                  </a:cubicBezTo>
                  <a:cubicBezTo>
                    <a:pt x="8109" y="572"/>
                    <a:pt x="8240" y="298"/>
                    <a:pt x="8347" y="1"/>
                  </a:cubicBezTo>
                  <a:lnTo>
                    <a:pt x="8347" y="1"/>
                  </a:lnTo>
                  <a:cubicBezTo>
                    <a:pt x="7037" y="274"/>
                    <a:pt x="5632" y="417"/>
                    <a:pt x="4168" y="417"/>
                  </a:cubicBezTo>
                  <a:cubicBezTo>
                    <a:pt x="2715" y="417"/>
                    <a:pt x="1310" y="27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62"/>
          <p:cNvGrpSpPr/>
          <p:nvPr/>
        </p:nvGrpSpPr>
        <p:grpSpPr>
          <a:xfrm>
            <a:off x="4621346" y="3216370"/>
            <a:ext cx="805799" cy="805199"/>
            <a:chOff x="5608713" y="1851850"/>
            <a:chExt cx="436700" cy="436375"/>
          </a:xfrm>
        </p:grpSpPr>
        <p:sp>
          <p:nvSpPr>
            <p:cNvPr id="943" name="Google Shape;943;p62"/>
            <p:cNvSpPr/>
            <p:nvPr/>
          </p:nvSpPr>
          <p:spPr>
            <a:xfrm>
              <a:off x="5608713" y="1851850"/>
              <a:ext cx="436700" cy="436375"/>
            </a:xfrm>
            <a:custGeom>
              <a:avLst/>
              <a:gdLst/>
              <a:ahLst/>
              <a:cxnLst/>
              <a:rect l="l" t="t" r="r" b="b"/>
              <a:pathLst>
                <a:path w="17468" h="17455" extrusionOk="0">
                  <a:moveTo>
                    <a:pt x="8728" y="0"/>
                  </a:moveTo>
                  <a:cubicBezTo>
                    <a:pt x="3906" y="0"/>
                    <a:pt x="1" y="3906"/>
                    <a:pt x="1" y="8728"/>
                  </a:cubicBezTo>
                  <a:cubicBezTo>
                    <a:pt x="1" y="13550"/>
                    <a:pt x="3906" y="17455"/>
                    <a:pt x="8728" y="17455"/>
                  </a:cubicBezTo>
                  <a:cubicBezTo>
                    <a:pt x="13550" y="17455"/>
                    <a:pt x="17467" y="13550"/>
                    <a:pt x="17467" y="8728"/>
                  </a:cubicBezTo>
                  <a:cubicBezTo>
                    <a:pt x="17467" y="3906"/>
                    <a:pt x="13550" y="0"/>
                    <a:pt x="8728" y="0"/>
                  </a:cubicBezTo>
                  <a:close/>
                </a:path>
              </a:pathLst>
            </a:custGeom>
            <a:solidFill>
              <a:srgbClr val="E664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2"/>
            <p:cNvSpPr/>
            <p:nvPr/>
          </p:nvSpPr>
          <p:spPr>
            <a:xfrm>
              <a:off x="5608713" y="1900650"/>
              <a:ext cx="387575" cy="387575"/>
            </a:xfrm>
            <a:custGeom>
              <a:avLst/>
              <a:gdLst/>
              <a:ahLst/>
              <a:cxnLst/>
              <a:rect l="l" t="t" r="r" b="b"/>
              <a:pathLst>
                <a:path w="15503" h="15503" extrusionOk="0">
                  <a:moveTo>
                    <a:pt x="3228" y="1"/>
                  </a:moveTo>
                  <a:lnTo>
                    <a:pt x="3228" y="1"/>
                  </a:lnTo>
                  <a:cubicBezTo>
                    <a:pt x="1263" y="1596"/>
                    <a:pt x="1" y="4037"/>
                    <a:pt x="1" y="6776"/>
                  </a:cubicBezTo>
                  <a:cubicBezTo>
                    <a:pt x="1" y="11598"/>
                    <a:pt x="3906" y="15503"/>
                    <a:pt x="8728" y="15503"/>
                  </a:cubicBezTo>
                  <a:cubicBezTo>
                    <a:pt x="11467" y="15503"/>
                    <a:pt x="13907" y="14253"/>
                    <a:pt x="15503" y="12276"/>
                  </a:cubicBezTo>
                  <a:lnTo>
                    <a:pt x="15503" y="12276"/>
                  </a:lnTo>
                  <a:cubicBezTo>
                    <a:pt x="14003" y="13503"/>
                    <a:pt x="12086" y="14241"/>
                    <a:pt x="10002" y="14241"/>
                  </a:cubicBezTo>
                  <a:cubicBezTo>
                    <a:pt x="5180" y="14241"/>
                    <a:pt x="1263" y="10336"/>
                    <a:pt x="1263" y="5502"/>
                  </a:cubicBezTo>
                  <a:cubicBezTo>
                    <a:pt x="1263" y="3418"/>
                    <a:pt x="2001" y="1501"/>
                    <a:pt x="3228" y="1"/>
                  </a:cubicBezTo>
                  <a:close/>
                </a:path>
              </a:pathLst>
            </a:custGeom>
            <a:solidFill>
              <a:srgbClr val="DC46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5735538" y="2027750"/>
              <a:ext cx="35125" cy="49450"/>
            </a:xfrm>
            <a:custGeom>
              <a:avLst/>
              <a:gdLst/>
              <a:ahLst/>
              <a:cxnLst/>
              <a:rect l="l" t="t" r="r" b="b"/>
              <a:pathLst>
                <a:path w="1405" h="1978" extrusionOk="0"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1263"/>
                  </a:lnTo>
                  <a:cubicBezTo>
                    <a:pt x="0" y="1656"/>
                    <a:pt x="310" y="1977"/>
                    <a:pt x="703" y="1977"/>
                  </a:cubicBezTo>
                  <a:cubicBezTo>
                    <a:pt x="1084" y="1977"/>
                    <a:pt x="1405" y="1656"/>
                    <a:pt x="1405" y="1263"/>
                  </a:cubicBezTo>
                  <a:lnTo>
                    <a:pt x="1405" y="703"/>
                  </a:lnTo>
                  <a:cubicBezTo>
                    <a:pt x="1405" y="310"/>
                    <a:pt x="1084" y="1"/>
                    <a:pt x="703" y="1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5749513" y="2027750"/>
              <a:ext cx="21150" cy="35150"/>
            </a:xfrm>
            <a:custGeom>
              <a:avLst/>
              <a:gdLst/>
              <a:ahLst/>
              <a:cxnLst/>
              <a:rect l="l" t="t" r="r" b="b"/>
              <a:pathLst>
                <a:path w="846" h="1406" extrusionOk="0">
                  <a:moveTo>
                    <a:pt x="144" y="1"/>
                  </a:moveTo>
                  <a:cubicBezTo>
                    <a:pt x="96" y="1"/>
                    <a:pt x="48" y="1"/>
                    <a:pt x="1" y="13"/>
                  </a:cubicBezTo>
                  <a:lnTo>
                    <a:pt x="1" y="989"/>
                  </a:lnTo>
                  <a:cubicBezTo>
                    <a:pt x="1" y="1227"/>
                    <a:pt x="191" y="1406"/>
                    <a:pt x="417" y="1406"/>
                  </a:cubicBezTo>
                  <a:cubicBezTo>
                    <a:pt x="655" y="1406"/>
                    <a:pt x="846" y="1227"/>
                    <a:pt x="846" y="989"/>
                  </a:cubicBezTo>
                  <a:lnTo>
                    <a:pt x="846" y="703"/>
                  </a:lnTo>
                  <a:cubicBezTo>
                    <a:pt x="846" y="322"/>
                    <a:pt x="525" y="1"/>
                    <a:pt x="144" y="1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5883463" y="2027750"/>
              <a:ext cx="35150" cy="49450"/>
            </a:xfrm>
            <a:custGeom>
              <a:avLst/>
              <a:gdLst/>
              <a:ahLst/>
              <a:cxnLst/>
              <a:rect l="l" t="t" r="r" b="b"/>
              <a:pathLst>
                <a:path w="1406" h="1978" extrusionOk="0"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1263"/>
                  </a:lnTo>
                  <a:cubicBezTo>
                    <a:pt x="0" y="1656"/>
                    <a:pt x="310" y="1977"/>
                    <a:pt x="703" y="1977"/>
                  </a:cubicBezTo>
                  <a:cubicBezTo>
                    <a:pt x="1084" y="1977"/>
                    <a:pt x="1405" y="1656"/>
                    <a:pt x="1405" y="1263"/>
                  </a:cubicBezTo>
                  <a:lnTo>
                    <a:pt x="1405" y="703"/>
                  </a:lnTo>
                  <a:cubicBezTo>
                    <a:pt x="1405" y="310"/>
                    <a:pt x="1084" y="1"/>
                    <a:pt x="703" y="1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2"/>
            <p:cNvSpPr/>
            <p:nvPr/>
          </p:nvSpPr>
          <p:spPr>
            <a:xfrm>
              <a:off x="5897463" y="2027750"/>
              <a:ext cx="21150" cy="35150"/>
            </a:xfrm>
            <a:custGeom>
              <a:avLst/>
              <a:gdLst/>
              <a:ahLst/>
              <a:cxnLst/>
              <a:rect l="l" t="t" r="r" b="b"/>
              <a:pathLst>
                <a:path w="846" h="1406" extrusionOk="0">
                  <a:moveTo>
                    <a:pt x="143" y="1"/>
                  </a:moveTo>
                  <a:cubicBezTo>
                    <a:pt x="95" y="1"/>
                    <a:pt x="48" y="1"/>
                    <a:pt x="0" y="13"/>
                  </a:cubicBezTo>
                  <a:lnTo>
                    <a:pt x="0" y="989"/>
                  </a:lnTo>
                  <a:cubicBezTo>
                    <a:pt x="0" y="1227"/>
                    <a:pt x="191" y="1406"/>
                    <a:pt x="417" y="1406"/>
                  </a:cubicBezTo>
                  <a:cubicBezTo>
                    <a:pt x="655" y="1406"/>
                    <a:pt x="845" y="1227"/>
                    <a:pt x="845" y="989"/>
                  </a:cubicBezTo>
                  <a:lnTo>
                    <a:pt x="845" y="703"/>
                  </a:lnTo>
                  <a:cubicBezTo>
                    <a:pt x="845" y="322"/>
                    <a:pt x="524" y="1"/>
                    <a:pt x="143" y="1"/>
                  </a:cubicBezTo>
                  <a:close/>
                </a:path>
              </a:pathLst>
            </a:custGeom>
            <a:solidFill>
              <a:srgbClr val="6E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2"/>
            <p:cNvSpPr/>
            <p:nvPr/>
          </p:nvSpPr>
          <p:spPr>
            <a:xfrm>
              <a:off x="5711413" y="1976725"/>
              <a:ext cx="83075" cy="38850"/>
            </a:xfrm>
            <a:custGeom>
              <a:avLst/>
              <a:gdLst/>
              <a:ahLst/>
              <a:cxnLst/>
              <a:rect l="l" t="t" r="r" b="b"/>
              <a:pathLst>
                <a:path w="3323" h="1554" extrusionOk="0">
                  <a:moveTo>
                    <a:pt x="398" y="0"/>
                  </a:moveTo>
                  <a:cubicBezTo>
                    <a:pt x="247" y="0"/>
                    <a:pt x="108" y="92"/>
                    <a:pt x="60" y="244"/>
                  </a:cubicBezTo>
                  <a:cubicBezTo>
                    <a:pt x="1" y="423"/>
                    <a:pt x="96" y="625"/>
                    <a:pt x="286" y="685"/>
                  </a:cubicBezTo>
                  <a:lnTo>
                    <a:pt x="2822" y="1530"/>
                  </a:lnTo>
                  <a:cubicBezTo>
                    <a:pt x="2858" y="1542"/>
                    <a:pt x="2894" y="1554"/>
                    <a:pt x="2930" y="1554"/>
                  </a:cubicBezTo>
                  <a:cubicBezTo>
                    <a:pt x="3084" y="1554"/>
                    <a:pt x="3215" y="1458"/>
                    <a:pt x="3263" y="1304"/>
                  </a:cubicBezTo>
                  <a:cubicBezTo>
                    <a:pt x="3322" y="1125"/>
                    <a:pt x="3227" y="923"/>
                    <a:pt x="3037" y="863"/>
                  </a:cubicBezTo>
                  <a:lnTo>
                    <a:pt x="513" y="18"/>
                  </a:lnTo>
                  <a:cubicBezTo>
                    <a:pt x="475" y="6"/>
                    <a:pt x="436" y="0"/>
                    <a:pt x="398" y="0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2"/>
            <p:cNvSpPr/>
            <p:nvPr/>
          </p:nvSpPr>
          <p:spPr>
            <a:xfrm>
              <a:off x="5859363" y="1976725"/>
              <a:ext cx="83050" cy="38850"/>
            </a:xfrm>
            <a:custGeom>
              <a:avLst/>
              <a:gdLst/>
              <a:ahLst/>
              <a:cxnLst/>
              <a:rect l="l" t="t" r="r" b="b"/>
              <a:pathLst>
                <a:path w="3322" h="1554" extrusionOk="0">
                  <a:moveTo>
                    <a:pt x="2931" y="0"/>
                  </a:moveTo>
                  <a:cubicBezTo>
                    <a:pt x="2894" y="0"/>
                    <a:pt x="2858" y="6"/>
                    <a:pt x="2822" y="18"/>
                  </a:cubicBezTo>
                  <a:lnTo>
                    <a:pt x="286" y="863"/>
                  </a:lnTo>
                  <a:cubicBezTo>
                    <a:pt x="95" y="923"/>
                    <a:pt x="0" y="1125"/>
                    <a:pt x="60" y="1304"/>
                  </a:cubicBezTo>
                  <a:cubicBezTo>
                    <a:pt x="107" y="1458"/>
                    <a:pt x="250" y="1554"/>
                    <a:pt x="393" y="1554"/>
                  </a:cubicBezTo>
                  <a:cubicBezTo>
                    <a:pt x="429" y="1554"/>
                    <a:pt x="464" y="1542"/>
                    <a:pt x="500" y="1530"/>
                  </a:cubicBezTo>
                  <a:lnTo>
                    <a:pt x="3036" y="685"/>
                  </a:lnTo>
                  <a:cubicBezTo>
                    <a:pt x="3227" y="625"/>
                    <a:pt x="3322" y="423"/>
                    <a:pt x="3262" y="244"/>
                  </a:cubicBezTo>
                  <a:cubicBezTo>
                    <a:pt x="3215" y="92"/>
                    <a:pt x="3076" y="0"/>
                    <a:pt x="2931" y="0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2"/>
            <p:cNvSpPr/>
            <p:nvPr/>
          </p:nvSpPr>
          <p:spPr>
            <a:xfrm>
              <a:off x="5664988" y="2112300"/>
              <a:ext cx="323875" cy="126825"/>
            </a:xfrm>
            <a:custGeom>
              <a:avLst/>
              <a:gdLst/>
              <a:ahLst/>
              <a:cxnLst/>
              <a:rect l="l" t="t" r="r" b="b"/>
              <a:pathLst>
                <a:path w="12955" h="5073" extrusionOk="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lnTo>
                    <a:pt x="0" y="4513"/>
                  </a:lnTo>
                  <a:cubicBezTo>
                    <a:pt x="0" y="4822"/>
                    <a:pt x="250" y="5072"/>
                    <a:pt x="560" y="5072"/>
                  </a:cubicBezTo>
                  <a:lnTo>
                    <a:pt x="12395" y="5072"/>
                  </a:lnTo>
                  <a:cubicBezTo>
                    <a:pt x="12704" y="5072"/>
                    <a:pt x="12954" y="4822"/>
                    <a:pt x="12954" y="4513"/>
                  </a:cubicBezTo>
                  <a:lnTo>
                    <a:pt x="12954" y="560"/>
                  </a:lnTo>
                  <a:cubicBezTo>
                    <a:pt x="12954" y="250"/>
                    <a:pt x="12704" y="0"/>
                    <a:pt x="12395" y="0"/>
                  </a:cubicBezTo>
                  <a:close/>
                </a:path>
              </a:pathLst>
            </a:custGeom>
            <a:solidFill>
              <a:srgbClr val="5A46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2"/>
            <p:cNvSpPr/>
            <p:nvPr/>
          </p:nvSpPr>
          <p:spPr>
            <a:xfrm>
              <a:off x="5889713" y="2140575"/>
              <a:ext cx="64625" cy="70275"/>
            </a:xfrm>
            <a:custGeom>
              <a:avLst/>
              <a:gdLst/>
              <a:ahLst/>
              <a:cxnLst/>
              <a:rect l="l" t="t" r="r" b="b"/>
              <a:pathLst>
                <a:path w="2585" h="2811" extrusionOk="0">
                  <a:moveTo>
                    <a:pt x="1155" y="560"/>
                  </a:moveTo>
                  <a:cubicBezTo>
                    <a:pt x="1310" y="560"/>
                    <a:pt x="1429" y="691"/>
                    <a:pt x="1429" y="846"/>
                  </a:cubicBezTo>
                  <a:cubicBezTo>
                    <a:pt x="1429" y="989"/>
                    <a:pt x="1310" y="1120"/>
                    <a:pt x="1155" y="1120"/>
                  </a:cubicBezTo>
                  <a:cubicBezTo>
                    <a:pt x="1001" y="1120"/>
                    <a:pt x="870" y="989"/>
                    <a:pt x="870" y="846"/>
                  </a:cubicBezTo>
                  <a:cubicBezTo>
                    <a:pt x="870" y="679"/>
                    <a:pt x="1001" y="560"/>
                    <a:pt x="1155" y="560"/>
                  </a:cubicBezTo>
                  <a:close/>
                  <a:moveTo>
                    <a:pt x="691" y="1548"/>
                  </a:moveTo>
                  <a:cubicBezTo>
                    <a:pt x="798" y="1608"/>
                    <a:pt x="905" y="1655"/>
                    <a:pt x="1024" y="1667"/>
                  </a:cubicBezTo>
                  <a:lnTo>
                    <a:pt x="1453" y="2108"/>
                  </a:lnTo>
                  <a:cubicBezTo>
                    <a:pt x="1346" y="2191"/>
                    <a:pt x="1203" y="2251"/>
                    <a:pt x="1060" y="2251"/>
                  </a:cubicBezTo>
                  <a:cubicBezTo>
                    <a:pt x="822" y="2251"/>
                    <a:pt x="608" y="2072"/>
                    <a:pt x="596" y="1870"/>
                  </a:cubicBezTo>
                  <a:cubicBezTo>
                    <a:pt x="584" y="1751"/>
                    <a:pt x="620" y="1632"/>
                    <a:pt x="691" y="1548"/>
                  </a:cubicBezTo>
                  <a:close/>
                  <a:moveTo>
                    <a:pt x="1155" y="0"/>
                  </a:moveTo>
                  <a:cubicBezTo>
                    <a:pt x="691" y="0"/>
                    <a:pt x="310" y="369"/>
                    <a:pt x="310" y="846"/>
                  </a:cubicBezTo>
                  <a:cubicBezTo>
                    <a:pt x="310" y="929"/>
                    <a:pt x="322" y="1012"/>
                    <a:pt x="346" y="1096"/>
                  </a:cubicBezTo>
                  <a:cubicBezTo>
                    <a:pt x="131" y="1298"/>
                    <a:pt x="0" y="1608"/>
                    <a:pt x="24" y="1917"/>
                  </a:cubicBezTo>
                  <a:cubicBezTo>
                    <a:pt x="72" y="2417"/>
                    <a:pt x="524" y="2810"/>
                    <a:pt x="1048" y="2810"/>
                  </a:cubicBezTo>
                  <a:cubicBezTo>
                    <a:pt x="1346" y="2810"/>
                    <a:pt x="1632" y="2703"/>
                    <a:pt x="1846" y="2501"/>
                  </a:cubicBezTo>
                  <a:lnTo>
                    <a:pt x="2072" y="2727"/>
                  </a:lnTo>
                  <a:cubicBezTo>
                    <a:pt x="2132" y="2786"/>
                    <a:pt x="2203" y="2810"/>
                    <a:pt x="2275" y="2810"/>
                  </a:cubicBezTo>
                  <a:cubicBezTo>
                    <a:pt x="2346" y="2810"/>
                    <a:pt x="2417" y="2786"/>
                    <a:pt x="2477" y="2727"/>
                  </a:cubicBezTo>
                  <a:cubicBezTo>
                    <a:pt x="2584" y="2620"/>
                    <a:pt x="2584" y="2441"/>
                    <a:pt x="2477" y="2334"/>
                  </a:cubicBezTo>
                  <a:lnTo>
                    <a:pt x="2251" y="2108"/>
                  </a:lnTo>
                  <a:lnTo>
                    <a:pt x="2477" y="1882"/>
                  </a:lnTo>
                  <a:cubicBezTo>
                    <a:pt x="2584" y="1774"/>
                    <a:pt x="2584" y="1596"/>
                    <a:pt x="2477" y="1489"/>
                  </a:cubicBezTo>
                  <a:cubicBezTo>
                    <a:pt x="2423" y="1435"/>
                    <a:pt x="2352" y="1408"/>
                    <a:pt x="2281" y="1408"/>
                  </a:cubicBezTo>
                  <a:cubicBezTo>
                    <a:pt x="2209" y="1408"/>
                    <a:pt x="2138" y="1435"/>
                    <a:pt x="2084" y="1489"/>
                  </a:cubicBezTo>
                  <a:lnTo>
                    <a:pt x="1858" y="1715"/>
                  </a:lnTo>
                  <a:lnTo>
                    <a:pt x="1655" y="1512"/>
                  </a:lnTo>
                  <a:cubicBezTo>
                    <a:pt x="1858" y="1358"/>
                    <a:pt x="2001" y="1120"/>
                    <a:pt x="2001" y="846"/>
                  </a:cubicBezTo>
                  <a:cubicBezTo>
                    <a:pt x="2001" y="369"/>
                    <a:pt x="1620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5706363" y="2140525"/>
              <a:ext cx="58050" cy="70325"/>
            </a:xfrm>
            <a:custGeom>
              <a:avLst/>
              <a:gdLst/>
              <a:ahLst/>
              <a:cxnLst/>
              <a:rect l="l" t="t" r="r" b="b"/>
              <a:pathLst>
                <a:path w="2322" h="2813" extrusionOk="0">
                  <a:moveTo>
                    <a:pt x="2013" y="1"/>
                  </a:moveTo>
                  <a:cubicBezTo>
                    <a:pt x="1927" y="1"/>
                    <a:pt x="1844" y="38"/>
                    <a:pt x="1786" y="110"/>
                  </a:cubicBezTo>
                  <a:lnTo>
                    <a:pt x="95" y="2360"/>
                  </a:lnTo>
                  <a:cubicBezTo>
                    <a:pt x="0" y="2491"/>
                    <a:pt x="24" y="2669"/>
                    <a:pt x="155" y="2753"/>
                  </a:cubicBezTo>
                  <a:cubicBezTo>
                    <a:pt x="203" y="2800"/>
                    <a:pt x="262" y="2812"/>
                    <a:pt x="322" y="2812"/>
                  </a:cubicBezTo>
                  <a:cubicBezTo>
                    <a:pt x="405" y="2812"/>
                    <a:pt x="488" y="2777"/>
                    <a:pt x="548" y="2705"/>
                  </a:cubicBezTo>
                  <a:lnTo>
                    <a:pt x="2239" y="443"/>
                  </a:lnTo>
                  <a:cubicBezTo>
                    <a:pt x="2322" y="324"/>
                    <a:pt x="2298" y="145"/>
                    <a:pt x="2179" y="50"/>
                  </a:cubicBezTo>
                  <a:cubicBezTo>
                    <a:pt x="2127" y="17"/>
                    <a:pt x="2069" y="1"/>
                    <a:pt x="20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2"/>
            <p:cNvSpPr/>
            <p:nvPr/>
          </p:nvSpPr>
          <p:spPr>
            <a:xfrm>
              <a:off x="5784638" y="2140575"/>
              <a:ext cx="14325" cy="49125"/>
            </a:xfrm>
            <a:custGeom>
              <a:avLst/>
              <a:gdLst/>
              <a:ahLst/>
              <a:cxnLst/>
              <a:rect l="l" t="t" r="r" b="b"/>
              <a:pathLst>
                <a:path w="573" h="1965" extrusionOk="0">
                  <a:moveTo>
                    <a:pt x="286" y="0"/>
                  </a:moveTo>
                  <a:cubicBezTo>
                    <a:pt x="132" y="0"/>
                    <a:pt x="1" y="119"/>
                    <a:pt x="1" y="274"/>
                  </a:cubicBezTo>
                  <a:lnTo>
                    <a:pt x="1" y="1691"/>
                  </a:lnTo>
                  <a:cubicBezTo>
                    <a:pt x="1" y="1846"/>
                    <a:pt x="132" y="1965"/>
                    <a:pt x="286" y="1965"/>
                  </a:cubicBezTo>
                  <a:cubicBezTo>
                    <a:pt x="441" y="1965"/>
                    <a:pt x="572" y="1846"/>
                    <a:pt x="572" y="1691"/>
                  </a:cubicBezTo>
                  <a:lnTo>
                    <a:pt x="572" y="274"/>
                  </a:lnTo>
                  <a:cubicBezTo>
                    <a:pt x="572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2"/>
            <p:cNvSpPr/>
            <p:nvPr/>
          </p:nvSpPr>
          <p:spPr>
            <a:xfrm>
              <a:off x="5784638" y="2196825"/>
              <a:ext cx="14325" cy="14025"/>
            </a:xfrm>
            <a:custGeom>
              <a:avLst/>
              <a:gdLst/>
              <a:ahLst/>
              <a:cxnLst/>
              <a:rect l="l" t="t" r="r" b="b"/>
              <a:pathLst>
                <a:path w="573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4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72" y="429"/>
                    <a:pt x="572" y="274"/>
                  </a:cubicBezTo>
                  <a:cubicBezTo>
                    <a:pt x="572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2"/>
            <p:cNvSpPr/>
            <p:nvPr/>
          </p:nvSpPr>
          <p:spPr>
            <a:xfrm>
              <a:off x="5812913" y="2140375"/>
              <a:ext cx="70575" cy="70475"/>
            </a:xfrm>
            <a:custGeom>
              <a:avLst/>
              <a:gdLst/>
              <a:ahLst/>
              <a:cxnLst/>
              <a:rect l="l" t="t" r="r" b="b"/>
              <a:pathLst>
                <a:path w="2823" h="2819" extrusionOk="0">
                  <a:moveTo>
                    <a:pt x="1751" y="1128"/>
                  </a:moveTo>
                  <a:lnTo>
                    <a:pt x="1608" y="1699"/>
                  </a:lnTo>
                  <a:lnTo>
                    <a:pt x="1060" y="1699"/>
                  </a:lnTo>
                  <a:lnTo>
                    <a:pt x="1203" y="1128"/>
                  </a:lnTo>
                  <a:close/>
                  <a:moveTo>
                    <a:pt x="1126" y="1"/>
                  </a:moveTo>
                  <a:cubicBezTo>
                    <a:pt x="998" y="1"/>
                    <a:pt x="889" y="90"/>
                    <a:pt x="858" y="223"/>
                  </a:cubicBezTo>
                  <a:lnTo>
                    <a:pt x="763" y="568"/>
                  </a:lnTo>
                  <a:lnTo>
                    <a:pt x="560" y="568"/>
                  </a:lnTo>
                  <a:cubicBezTo>
                    <a:pt x="405" y="568"/>
                    <a:pt x="286" y="699"/>
                    <a:pt x="286" y="854"/>
                  </a:cubicBezTo>
                  <a:cubicBezTo>
                    <a:pt x="286" y="1008"/>
                    <a:pt x="405" y="1128"/>
                    <a:pt x="560" y="1128"/>
                  </a:cubicBezTo>
                  <a:lnTo>
                    <a:pt x="632" y="1128"/>
                  </a:lnTo>
                  <a:lnTo>
                    <a:pt x="489" y="1699"/>
                  </a:lnTo>
                  <a:lnTo>
                    <a:pt x="286" y="1699"/>
                  </a:lnTo>
                  <a:cubicBezTo>
                    <a:pt x="132" y="1699"/>
                    <a:pt x="1" y="1818"/>
                    <a:pt x="1" y="1973"/>
                  </a:cubicBezTo>
                  <a:cubicBezTo>
                    <a:pt x="1" y="2128"/>
                    <a:pt x="132" y="2259"/>
                    <a:pt x="286" y="2259"/>
                  </a:cubicBezTo>
                  <a:lnTo>
                    <a:pt x="346" y="2259"/>
                  </a:lnTo>
                  <a:lnTo>
                    <a:pt x="286" y="2473"/>
                  </a:lnTo>
                  <a:cubicBezTo>
                    <a:pt x="251" y="2616"/>
                    <a:pt x="346" y="2771"/>
                    <a:pt x="501" y="2818"/>
                  </a:cubicBezTo>
                  <a:lnTo>
                    <a:pt x="560" y="2818"/>
                  </a:lnTo>
                  <a:cubicBezTo>
                    <a:pt x="691" y="2818"/>
                    <a:pt x="810" y="2735"/>
                    <a:pt x="834" y="2604"/>
                  </a:cubicBezTo>
                  <a:lnTo>
                    <a:pt x="929" y="2259"/>
                  </a:lnTo>
                  <a:lnTo>
                    <a:pt x="1477" y="2259"/>
                  </a:lnTo>
                  <a:lnTo>
                    <a:pt x="1418" y="2473"/>
                  </a:lnTo>
                  <a:cubicBezTo>
                    <a:pt x="1382" y="2616"/>
                    <a:pt x="1477" y="2771"/>
                    <a:pt x="1620" y="2818"/>
                  </a:cubicBezTo>
                  <a:lnTo>
                    <a:pt x="1691" y="2818"/>
                  </a:lnTo>
                  <a:cubicBezTo>
                    <a:pt x="1822" y="2818"/>
                    <a:pt x="1929" y="2735"/>
                    <a:pt x="1965" y="2604"/>
                  </a:cubicBezTo>
                  <a:lnTo>
                    <a:pt x="2049" y="2259"/>
                  </a:lnTo>
                  <a:lnTo>
                    <a:pt x="2251" y="2259"/>
                  </a:lnTo>
                  <a:cubicBezTo>
                    <a:pt x="2406" y="2259"/>
                    <a:pt x="2537" y="2128"/>
                    <a:pt x="2537" y="1973"/>
                  </a:cubicBezTo>
                  <a:cubicBezTo>
                    <a:pt x="2537" y="1818"/>
                    <a:pt x="2406" y="1699"/>
                    <a:pt x="2251" y="1699"/>
                  </a:cubicBezTo>
                  <a:lnTo>
                    <a:pt x="2191" y="1699"/>
                  </a:lnTo>
                  <a:lnTo>
                    <a:pt x="2334" y="1128"/>
                  </a:lnTo>
                  <a:lnTo>
                    <a:pt x="2537" y="1128"/>
                  </a:lnTo>
                  <a:cubicBezTo>
                    <a:pt x="2691" y="1128"/>
                    <a:pt x="2822" y="1008"/>
                    <a:pt x="2822" y="854"/>
                  </a:cubicBezTo>
                  <a:cubicBezTo>
                    <a:pt x="2822" y="699"/>
                    <a:pt x="2691" y="568"/>
                    <a:pt x="2537" y="568"/>
                  </a:cubicBezTo>
                  <a:lnTo>
                    <a:pt x="2477" y="568"/>
                  </a:lnTo>
                  <a:lnTo>
                    <a:pt x="2525" y="354"/>
                  </a:lnTo>
                  <a:cubicBezTo>
                    <a:pt x="2561" y="199"/>
                    <a:pt x="2477" y="56"/>
                    <a:pt x="2322" y="8"/>
                  </a:cubicBezTo>
                  <a:cubicBezTo>
                    <a:pt x="2300" y="3"/>
                    <a:pt x="2278" y="1"/>
                    <a:pt x="2257" y="1"/>
                  </a:cubicBezTo>
                  <a:cubicBezTo>
                    <a:pt x="2126" y="1"/>
                    <a:pt x="2008" y="90"/>
                    <a:pt x="1977" y="223"/>
                  </a:cubicBezTo>
                  <a:lnTo>
                    <a:pt x="1894" y="568"/>
                  </a:lnTo>
                  <a:lnTo>
                    <a:pt x="1346" y="568"/>
                  </a:lnTo>
                  <a:lnTo>
                    <a:pt x="1394" y="354"/>
                  </a:lnTo>
                  <a:cubicBezTo>
                    <a:pt x="1441" y="211"/>
                    <a:pt x="1346" y="56"/>
                    <a:pt x="1191" y="8"/>
                  </a:cubicBezTo>
                  <a:cubicBezTo>
                    <a:pt x="1169" y="3"/>
                    <a:pt x="1148" y="1"/>
                    <a:pt x="11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2"/>
            <p:cNvSpPr/>
            <p:nvPr/>
          </p:nvSpPr>
          <p:spPr>
            <a:xfrm>
              <a:off x="5700113" y="2140575"/>
              <a:ext cx="28300" cy="28000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0"/>
                  </a:moveTo>
                  <a:cubicBezTo>
                    <a:pt x="262" y="0"/>
                    <a:pt x="0" y="250"/>
                    <a:pt x="0" y="560"/>
                  </a:cubicBezTo>
                  <a:cubicBezTo>
                    <a:pt x="0" y="870"/>
                    <a:pt x="262" y="1120"/>
                    <a:pt x="572" y="1120"/>
                  </a:cubicBezTo>
                  <a:cubicBezTo>
                    <a:pt x="881" y="1120"/>
                    <a:pt x="1131" y="870"/>
                    <a:pt x="1131" y="560"/>
                  </a:cubicBezTo>
                  <a:cubicBezTo>
                    <a:pt x="1131" y="250"/>
                    <a:pt x="881" y="0"/>
                    <a:pt x="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2"/>
            <p:cNvSpPr/>
            <p:nvPr/>
          </p:nvSpPr>
          <p:spPr>
            <a:xfrm>
              <a:off x="5742363" y="2182850"/>
              <a:ext cx="28300" cy="28000"/>
            </a:xfrm>
            <a:custGeom>
              <a:avLst/>
              <a:gdLst/>
              <a:ahLst/>
              <a:cxnLst/>
              <a:rect l="l" t="t" r="r" b="b"/>
              <a:pathLst>
                <a:path w="1132" h="1120" extrusionOk="0">
                  <a:moveTo>
                    <a:pt x="572" y="0"/>
                  </a:moveTo>
                  <a:cubicBezTo>
                    <a:pt x="263" y="0"/>
                    <a:pt x="1" y="250"/>
                    <a:pt x="1" y="560"/>
                  </a:cubicBezTo>
                  <a:cubicBezTo>
                    <a:pt x="1" y="869"/>
                    <a:pt x="263" y="1119"/>
                    <a:pt x="572" y="1119"/>
                  </a:cubicBezTo>
                  <a:cubicBezTo>
                    <a:pt x="882" y="1119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8" name="Google Shape;918;p62"/>
          <p:cNvSpPr txBox="1"/>
          <p:nvPr/>
        </p:nvSpPr>
        <p:spPr>
          <a:xfrm>
            <a:off x="5959996" y="3696328"/>
            <a:ext cx="2056682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 valido cada función y cumpliera con la logistica por medio de un Print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C502DB3-4F35-4048-B167-E765971F3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525" y="4234456"/>
            <a:ext cx="1133954" cy="9632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0674FF4-A3C6-4491-9D84-2B0EA4566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90" y="930530"/>
            <a:ext cx="1060796" cy="11217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4DBA367-6E38-4F2A-98AD-C2FE5C6D0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496" y="2507884"/>
            <a:ext cx="1042506" cy="1133954"/>
          </a:xfrm>
          <a:prstGeom prst="rect">
            <a:avLst/>
          </a:prstGeom>
        </p:spPr>
      </p:pic>
      <p:sp>
        <p:nvSpPr>
          <p:cNvPr id="49" name="Google Shape;927;p62">
            <a:extLst>
              <a:ext uri="{FF2B5EF4-FFF2-40B4-BE49-F238E27FC236}">
                <a16:creationId xmlns:a16="http://schemas.microsoft.com/office/drawing/2014/main" id="{CC2D9E67-6903-4595-B526-DE8E34AA3FCB}"/>
              </a:ext>
            </a:extLst>
          </p:cNvPr>
          <p:cNvSpPr txBox="1">
            <a:spLocks/>
          </p:cNvSpPr>
          <p:nvPr/>
        </p:nvSpPr>
        <p:spPr>
          <a:xfrm>
            <a:off x="4327729" y="414032"/>
            <a:ext cx="48403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"/>
              <a:buNone/>
              <a:defRPr sz="2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MX" dirty="0"/>
              <a:t> SOLUCIONES</a:t>
            </a:r>
          </a:p>
        </p:txBody>
      </p:sp>
      <p:sp>
        <p:nvSpPr>
          <p:cNvPr id="50" name="Google Shape;929;p62">
            <a:extLst>
              <a:ext uri="{FF2B5EF4-FFF2-40B4-BE49-F238E27FC236}">
                <a16:creationId xmlns:a16="http://schemas.microsoft.com/office/drawing/2014/main" id="{636ED246-5CB0-4329-9C98-086D638B2F3F}"/>
              </a:ext>
            </a:extLst>
          </p:cNvPr>
          <p:cNvSpPr txBox="1"/>
          <p:nvPr/>
        </p:nvSpPr>
        <p:spPr>
          <a:xfrm>
            <a:off x="1664662" y="1262519"/>
            <a:ext cx="127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CODIGO</a:t>
            </a:r>
            <a:endParaRPr sz="2200" b="1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7" name="Google Shape;919;p62">
            <a:extLst>
              <a:ext uri="{FF2B5EF4-FFF2-40B4-BE49-F238E27FC236}">
                <a16:creationId xmlns:a16="http://schemas.microsoft.com/office/drawing/2014/main" id="{A52292EB-7BBE-4CAF-97B4-AD536A778CF7}"/>
              </a:ext>
            </a:extLst>
          </p:cNvPr>
          <p:cNvCxnSpPr>
            <a:cxnSpLocks/>
          </p:cNvCxnSpPr>
          <p:nvPr/>
        </p:nvCxnSpPr>
        <p:spPr>
          <a:xfrm flipV="1">
            <a:off x="3165178" y="3345031"/>
            <a:ext cx="639452" cy="3772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CE80F414-FDDE-42E4-A768-2B5DB939FC69}"/>
              </a:ext>
            </a:extLst>
          </p:cNvPr>
          <p:cNvCxnSpPr/>
          <p:nvPr/>
        </p:nvCxnSpPr>
        <p:spPr>
          <a:xfrm>
            <a:off x="3149684" y="2876550"/>
            <a:ext cx="4640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27CB682C-3113-40B3-8AD1-DE03DC43BDD9}"/>
              </a:ext>
            </a:extLst>
          </p:cNvPr>
          <p:cNvCxnSpPr/>
          <p:nvPr/>
        </p:nvCxnSpPr>
        <p:spPr>
          <a:xfrm>
            <a:off x="5530233" y="2703068"/>
            <a:ext cx="4640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922;p62">
            <a:extLst>
              <a:ext uri="{FF2B5EF4-FFF2-40B4-BE49-F238E27FC236}">
                <a16:creationId xmlns:a16="http://schemas.microsoft.com/office/drawing/2014/main" id="{5414F714-8E42-45B9-9356-2AA862CA0835}"/>
              </a:ext>
            </a:extLst>
          </p:cNvPr>
          <p:cNvSpPr txBox="1"/>
          <p:nvPr/>
        </p:nvSpPr>
        <p:spPr>
          <a:xfrm>
            <a:off x="1304504" y="3482632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Cumplimiento de todas las funciones</a:t>
            </a:r>
            <a:endParaRPr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8" name="Google Shape;929;p62">
            <a:extLst>
              <a:ext uri="{FF2B5EF4-FFF2-40B4-BE49-F238E27FC236}">
                <a16:creationId xmlns:a16="http://schemas.microsoft.com/office/drawing/2014/main" id="{617E8F47-5158-4F44-90AB-5217686F2129}"/>
              </a:ext>
            </a:extLst>
          </p:cNvPr>
          <p:cNvSpPr txBox="1"/>
          <p:nvPr/>
        </p:nvSpPr>
        <p:spPr>
          <a:xfrm>
            <a:off x="6200740" y="930530"/>
            <a:ext cx="127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CODIGO</a:t>
            </a:r>
            <a:endParaRPr sz="2200" b="1" dirty="0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911064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4342722" y="316638"/>
            <a:ext cx="4638101" cy="22033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¡</a:t>
            </a:r>
            <a:r>
              <a:rPr lang="en" dirty="0"/>
              <a:t>Vamos a Jugar!</a:t>
            </a:r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2F9BF8-6C9A-45CC-AC18-D487011F3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743" y="3135937"/>
            <a:ext cx="5836631" cy="7498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4B23A2D-7C31-4683-B17F-B9647B363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22" y="3689270"/>
            <a:ext cx="1463167" cy="92667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0A7E6D-A91C-4996-8B50-AC8946514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89" y="3645202"/>
            <a:ext cx="1853345" cy="92667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11CA3F2-8913-49C6-918A-696BF86E2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4228" y="4395075"/>
            <a:ext cx="3292125" cy="755970"/>
          </a:xfrm>
          <a:prstGeom prst="rect">
            <a:avLst/>
          </a:prstGeom>
        </p:spPr>
      </p:pic>
      <p:sp>
        <p:nvSpPr>
          <p:cNvPr id="16" name="Rectángulo: esquinas redondeadas 15">
            <a:hlinkClick r:id="rId7"/>
            <a:extLst>
              <a:ext uri="{FF2B5EF4-FFF2-40B4-BE49-F238E27FC236}">
                <a16:creationId xmlns:a16="http://schemas.microsoft.com/office/drawing/2014/main" id="{B080D38F-97BC-46A5-8A1E-9B90F2FE5C79}"/>
              </a:ext>
            </a:extLst>
          </p:cNvPr>
          <p:cNvSpPr/>
          <p:nvPr/>
        </p:nvSpPr>
        <p:spPr>
          <a:xfrm>
            <a:off x="860471" y="217361"/>
            <a:ext cx="1972019" cy="54048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DIAGRA DE FLUJO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iseño sin título">
            <a:hlinkClick r:id="" action="ppaction://media"/>
            <a:extLst>
              <a:ext uri="{FF2B5EF4-FFF2-40B4-BE49-F238E27FC236}">
                <a16:creationId xmlns:a16="http://schemas.microsoft.com/office/drawing/2014/main" id="{F6C5CE30-F09D-4809-B557-C3593D8AB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826" y="463398"/>
            <a:ext cx="7810959" cy="43936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orld Emoji Day by Slidesgo">
  <a:themeElements>
    <a:clrScheme name="Simple Light">
      <a:dk1>
        <a:srgbClr val="E6646E"/>
      </a:dk1>
      <a:lt1>
        <a:srgbClr val="FFFFFF"/>
      </a:lt1>
      <a:dk2>
        <a:srgbClr val="DC4655"/>
      </a:dk2>
      <a:lt2>
        <a:srgbClr val="9C6846"/>
      </a:lt2>
      <a:accent1>
        <a:srgbClr val="F98241"/>
      </a:accent1>
      <a:accent2>
        <a:srgbClr val="FFE17D"/>
      </a:accent2>
      <a:accent3>
        <a:srgbClr val="D92B3B"/>
      </a:accent3>
      <a:accent4>
        <a:srgbClr val="FFFFFF"/>
      </a:accent4>
      <a:accent5>
        <a:srgbClr val="05A9D9"/>
      </a:accent5>
      <a:accent6>
        <a:srgbClr val="31489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154</Words>
  <Application>Microsoft Office PowerPoint</Application>
  <PresentationFormat>Presentación en pantalla (16:9)</PresentationFormat>
  <Paragraphs>34</Paragraphs>
  <Slides>6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Poppins</vt:lpstr>
      <vt:lpstr>Arial</vt:lpstr>
      <vt:lpstr>Wingdings</vt:lpstr>
      <vt:lpstr>Rubik</vt:lpstr>
      <vt:lpstr>Poppins Medium</vt:lpstr>
      <vt:lpstr>World Emoji Day by Slidesgo</vt:lpstr>
      <vt:lpstr>“MEMORAMA”</vt:lpstr>
      <vt:lpstr>“MEMORAMA”</vt:lpstr>
      <vt:lpstr>PROCESO</vt:lpstr>
      <vt:lpstr>RETOS </vt:lpstr>
      <vt:lpstr>¡Vamos a Jugar!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“MEMORAMA”</dc:title>
  <dc:creator>DannyDaniel</dc:creator>
  <cp:lastModifiedBy>Miguel Angel Gonzalez Jaramillo</cp:lastModifiedBy>
  <cp:revision>21</cp:revision>
  <dcterms:modified xsi:type="dcterms:W3CDTF">2021-11-08T01:29:06Z</dcterms:modified>
</cp:coreProperties>
</file>